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Lst>
  <p:notesMasterIdLst>
    <p:notesMasterId r:id="rId70"/>
  </p:notesMasterIdLst>
  <p:sldIdLst>
    <p:sldId id="331" r:id="rId22"/>
    <p:sldId id="330" r:id="rId23"/>
    <p:sldId id="259" r:id="rId24"/>
    <p:sldId id="3474" r:id="rId25"/>
    <p:sldId id="3476" r:id="rId26"/>
    <p:sldId id="261" r:id="rId27"/>
    <p:sldId id="3480" r:id="rId28"/>
    <p:sldId id="3470" r:id="rId29"/>
    <p:sldId id="265" r:id="rId30"/>
    <p:sldId id="262" r:id="rId31"/>
    <p:sldId id="3077" r:id="rId32"/>
    <p:sldId id="3777" r:id="rId33"/>
    <p:sldId id="256" r:id="rId34"/>
    <p:sldId id="980" r:id="rId35"/>
    <p:sldId id="3237" r:id="rId36"/>
    <p:sldId id="3809" r:id="rId37"/>
    <p:sldId id="3804" r:id="rId38"/>
    <p:sldId id="3791" r:id="rId39"/>
    <p:sldId id="3786" r:id="rId40"/>
    <p:sldId id="257" r:id="rId41"/>
    <p:sldId id="258" r:id="rId42"/>
    <p:sldId id="266" r:id="rId43"/>
    <p:sldId id="3787" r:id="rId44"/>
    <p:sldId id="260" r:id="rId45"/>
    <p:sldId id="3788" r:id="rId46"/>
    <p:sldId id="3789" r:id="rId47"/>
    <p:sldId id="263" r:id="rId48"/>
    <p:sldId id="264" r:id="rId49"/>
    <p:sldId id="287" r:id="rId50"/>
    <p:sldId id="3857" r:id="rId51"/>
    <p:sldId id="3858" r:id="rId52"/>
    <p:sldId id="3880" r:id="rId53"/>
    <p:sldId id="3895" r:id="rId54"/>
    <p:sldId id="3896" r:id="rId55"/>
    <p:sldId id="3886" r:id="rId56"/>
    <p:sldId id="3897" r:id="rId57"/>
    <p:sldId id="3890" r:id="rId58"/>
    <p:sldId id="3889" r:id="rId59"/>
    <p:sldId id="3855" r:id="rId60"/>
    <p:sldId id="3839" r:id="rId61"/>
    <p:sldId id="3891" r:id="rId62"/>
    <p:sldId id="3841" r:id="rId63"/>
    <p:sldId id="3893" r:id="rId64"/>
    <p:sldId id="3762" r:id="rId65"/>
    <p:sldId id="3695" r:id="rId66"/>
    <p:sldId id="2874" r:id="rId67"/>
    <p:sldId id="3484" r:id="rId68"/>
    <p:sldId id="3234" r:id="rId69"/>
  </p:sldIdLst>
  <p:sldSz cx="13004800" cy="9753600"/>
  <p:notesSz cx="7010400" cy="9296400"/>
  <p:embeddedFontLst>
    <p:embeddedFont>
      <p:font typeface="Algerian" panose="04020705040A02060702" pitchFamily="82" charset="0"/>
      <p:regular r:id="rId71"/>
    </p:embeddedFont>
    <p:embeddedFont>
      <p:font typeface="Arial Black" panose="020B0A04020102020204" pitchFamily="34" charset="0"/>
      <p:bold r:id="rId72"/>
    </p:embeddedFont>
    <p:embeddedFont>
      <p:font typeface="Arial Nova" panose="020B0504020202020204" pitchFamily="34" charset="0"/>
      <p:regular r:id="rId73"/>
      <p:bold r:id="rId74"/>
      <p:italic r:id="rId75"/>
      <p:boldItalic r:id="rId76"/>
    </p:embeddedFont>
    <p:embeddedFont>
      <p:font typeface="Bernard MT Condensed" panose="02050806060905020404" pitchFamily="18" charset="0"/>
      <p:regular r:id="rId77"/>
    </p:embeddedFont>
    <p:embeddedFont>
      <p:font typeface="Bookman Old Style" panose="02050604050505020204" pitchFamily="18" charset="0"/>
      <p:regular r:id="rId78"/>
      <p:bold r:id="rId79"/>
      <p:italic r:id="rId80"/>
      <p:boldItalic r:id="rId81"/>
    </p:embeddedFont>
    <p:embeddedFont>
      <p:font typeface="Calisto MT" panose="02040603050505030304" pitchFamily="18" charset="0"/>
      <p:regular r:id="rId82"/>
      <p:bold r:id="rId83"/>
      <p:italic r:id="rId84"/>
      <p:boldItalic r:id="rId85"/>
    </p:embeddedFont>
    <p:embeddedFont>
      <p:font typeface="Consolas" panose="020B0609020204030204" pitchFamily="49" charset="0"/>
      <p:regular r:id="rId86"/>
      <p:bold r:id="rId87"/>
      <p:italic r:id="rId88"/>
      <p:boldItalic r:id="rId89"/>
    </p:embeddedFont>
    <p:embeddedFont>
      <p:font typeface="Franklin Gothic Heavy" panose="020B0903020102020204" pitchFamily="34" charset="0"/>
      <p:regular r:id="rId90"/>
      <p:italic r:id="rId91"/>
    </p:embeddedFont>
    <p:embeddedFont>
      <p:font typeface="Georgia" panose="02040502050405020303" pitchFamily="18" charset="0"/>
      <p:regular r:id="rId92"/>
      <p:bold r:id="rId93"/>
      <p:italic r:id="rId94"/>
      <p:boldItalic r:id="rId95"/>
    </p:embeddedFont>
    <p:embeddedFont>
      <p:font typeface="Gill Sans Nova" panose="020B0602020104020203" pitchFamily="34" charset="0"/>
      <p:regular r:id="rId96"/>
      <p:bold r:id="rId97"/>
      <p:italic r:id="rId98"/>
      <p:boldItalic r:id="rId99"/>
    </p:embeddedFont>
    <p:embeddedFont>
      <p:font typeface="Grandview Display" panose="020B0502040204020203" pitchFamily="34" charset="0"/>
      <p:regular r:id="rId100"/>
    </p:embeddedFont>
    <p:embeddedFont>
      <p:font typeface="Modern Love" panose="04090805081005020601" pitchFamily="82" charset="0"/>
      <p:regular r:id="rId101"/>
    </p:embeddedFont>
    <p:embeddedFont>
      <p:font typeface="Rockwell" panose="02060603020205020403" pitchFamily="18" charset="0"/>
      <p:regular r:id="rId102"/>
      <p:bold r:id="rId103"/>
      <p:italic r:id="rId104"/>
      <p:boldItalic r:id="rId105"/>
    </p:embeddedFont>
    <p:embeddedFont>
      <p:font typeface="The Hand" panose="03070502030502020204" pitchFamily="66" charset="0"/>
      <p:regular r:id="rId106"/>
      <p:bold r:id="rId107"/>
    </p:embeddedFont>
    <p:embeddedFont>
      <p:font typeface="Tw Cen MT" panose="020B0602020104020603" pitchFamily="34" charset="0"/>
      <p:regular r:id="rId108"/>
      <p:bold r:id="rId109"/>
      <p:italic r:id="rId110"/>
      <p:boldItalic r:id="rId111"/>
    </p:embeddedFont>
    <p:embeddedFont>
      <p:font typeface="Wingdings 2" panose="05020102010507070707" pitchFamily="18" charset="2"/>
      <p:regular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636" y="60"/>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tableStyles" Target="tableStyles.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14.fntdata"/><Relationship Id="rId89" Type="http://schemas.openxmlformats.org/officeDocument/2006/relationships/font" Target="fonts/font19.fntdata"/><Relationship Id="rId112" Type="http://schemas.openxmlformats.org/officeDocument/2006/relationships/font" Target="fonts/font42.fntdata"/><Relationship Id="rId16" Type="http://schemas.openxmlformats.org/officeDocument/2006/relationships/slideMaster" Target="slideMasters/slideMaster9.xml"/><Relationship Id="rId107" Type="http://schemas.openxmlformats.org/officeDocument/2006/relationships/font" Target="fonts/font37.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font" Target="fonts/font32.fntdata"/><Relationship Id="rId5" Type="http://schemas.openxmlformats.org/officeDocument/2006/relationships/customXml" Target="../customXml/item5.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commentAuthors" Target="commentAuthors.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3.fntdata"/><Relationship Id="rId108" Type="http://schemas.openxmlformats.org/officeDocument/2006/relationships/font" Target="fonts/font38.fntdata"/><Relationship Id="rId54" Type="http://schemas.openxmlformats.org/officeDocument/2006/relationships/slide" Target="slides/slide33.xml"/><Relationship Id="rId70" Type="http://schemas.openxmlformats.org/officeDocument/2006/relationships/notesMaster" Target="notesMasters/notesMaster1.xml"/><Relationship Id="rId75" Type="http://schemas.openxmlformats.org/officeDocument/2006/relationships/font" Target="fonts/font5.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presProps" Target="presProps.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font" Target="fonts/font39.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font" Target="fonts/font34.fntdata"/><Relationship Id="rId7" Type="http://schemas.openxmlformats.org/officeDocument/2006/relationships/customXml" Target="../customXml/item7.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17.fntdata"/><Relationship Id="rId110" Type="http://schemas.openxmlformats.org/officeDocument/2006/relationships/font" Target="fonts/font40.fntdata"/><Relationship Id="rId115"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font" Target="fonts/font12.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font" Target="fonts/font35.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theme" Target="theme/theme1.xml"/><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3.fntdata"/><Relationship Id="rId88" Type="http://schemas.openxmlformats.org/officeDocument/2006/relationships/font" Target="fonts/font18.fntdata"/><Relationship Id="rId111" Type="http://schemas.openxmlformats.org/officeDocument/2006/relationships/font" Target="fonts/font41.fntdata"/><Relationship Id="rId15" Type="http://schemas.openxmlformats.org/officeDocument/2006/relationships/slideMaster" Target="slideMasters/slideMaster8.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font" Target="fonts/font36.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4/22/2025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4/22/2025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4/22/2025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4/22/2025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4/22/2025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4/22/2025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4/22/2025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4/22/2025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4/22/2025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4/22/2025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4/22/2025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4/22/2025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4/22/2025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4/22/2025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4/22/2025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4/22/2025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4/22/2025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4/22/2025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4/22/2025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4/22/2025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4/22/2025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4/22/2025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4/22/2025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4/22/2025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4/22/2025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4/22/2025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4/22/2025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4/22/2025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4/22/2025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4/22/2025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4/22/2025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4/22/2025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7.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1.xml"/><Relationship Id="rId5" Type="http://schemas.openxmlformats.org/officeDocument/2006/relationships/image" Target="../media/image84.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D7C-F472-9E20-63B2-772972F92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06208-220B-CA61-C2A1-156E6DE8E23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4CAA55-30F1-27F9-288E-977B4825A858}"/>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311691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EFD21-C209-D0B9-D321-A453FDFA1A05}"/>
              </a:ext>
            </a:extLst>
          </p:cNvPr>
          <p:cNvPicPr>
            <a:picLocks noChangeAspect="1"/>
          </p:cNvPicPr>
          <p:nvPr/>
        </p:nvPicPr>
        <p:blipFill>
          <a:blip r:embed="rId2"/>
          <a:stretch>
            <a:fillRect/>
          </a:stretch>
        </p:blipFill>
        <p:spPr>
          <a:xfrm>
            <a:off x="214009" y="0"/>
            <a:ext cx="12568136" cy="9753599"/>
          </a:xfrm>
          <a:prstGeom prst="rect">
            <a:avLst/>
          </a:prstGeom>
        </p:spPr>
      </p:pic>
    </p:spTree>
    <p:extLst>
      <p:ext uri="{BB962C8B-B14F-4D97-AF65-F5344CB8AC3E}">
        <p14:creationId xmlns:p14="http://schemas.microsoft.com/office/powerpoint/2010/main" val="230578246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681EF4-78D9-B62F-95E5-47E0082F902C}"/>
              </a:ext>
            </a:extLst>
          </p:cNvPr>
          <p:cNvPicPr>
            <a:picLocks noChangeAspect="1"/>
          </p:cNvPicPr>
          <p:nvPr/>
        </p:nvPicPr>
        <p:blipFill>
          <a:blip r:embed="rId2"/>
          <a:stretch>
            <a:fillRect/>
          </a:stretch>
        </p:blipFill>
        <p:spPr>
          <a:xfrm>
            <a:off x="0" y="0"/>
            <a:ext cx="13004800" cy="9752992"/>
          </a:xfrm>
          <a:prstGeom prst="rect">
            <a:avLst/>
          </a:prstGeom>
        </p:spPr>
      </p:pic>
    </p:spTree>
    <p:extLst>
      <p:ext uri="{BB962C8B-B14F-4D97-AF65-F5344CB8AC3E}">
        <p14:creationId xmlns:p14="http://schemas.microsoft.com/office/powerpoint/2010/main" val="20582440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BB546C-189C-B1F8-31C7-A21AD400FF20}"/>
              </a:ext>
            </a:extLst>
          </p:cNvPr>
          <p:cNvPicPr>
            <a:picLocks noChangeAspect="1"/>
          </p:cNvPicPr>
          <p:nvPr/>
        </p:nvPicPr>
        <p:blipFill>
          <a:blip r:embed="rId2"/>
          <a:stretch>
            <a:fillRect/>
          </a:stretch>
        </p:blipFill>
        <p:spPr>
          <a:xfrm>
            <a:off x="1" y="0"/>
            <a:ext cx="13004800" cy="9753600"/>
          </a:xfrm>
          <a:prstGeom prst="rect">
            <a:avLst/>
          </a:prstGeom>
        </p:spPr>
      </p:pic>
    </p:spTree>
    <p:extLst>
      <p:ext uri="{BB962C8B-B14F-4D97-AF65-F5344CB8AC3E}">
        <p14:creationId xmlns:p14="http://schemas.microsoft.com/office/powerpoint/2010/main" val="14423872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70238-1C5B-A033-39F3-911698C1FE9E}"/>
              </a:ext>
            </a:extLst>
          </p:cNvPr>
          <p:cNvPicPr>
            <a:picLocks noChangeAspect="1"/>
          </p:cNvPicPr>
          <p:nvPr/>
        </p:nvPicPr>
        <p:blipFill>
          <a:blip r:embed="rId2"/>
          <a:stretch>
            <a:fillRect/>
          </a:stretch>
        </p:blipFill>
        <p:spPr>
          <a:xfrm>
            <a:off x="1498060" y="0"/>
            <a:ext cx="9961123" cy="9753600"/>
          </a:xfrm>
          <a:prstGeom prst="rect">
            <a:avLst/>
          </a:prstGeom>
        </p:spPr>
      </p:pic>
    </p:spTree>
    <p:extLst>
      <p:ext uri="{BB962C8B-B14F-4D97-AF65-F5344CB8AC3E}">
        <p14:creationId xmlns:p14="http://schemas.microsoft.com/office/powerpoint/2010/main" val="3056839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Wednesday 4/23 2-3:30 pm</a:t>
            </a:r>
            <a:endParaRPr lang="en-US" sz="2560" dirty="0"/>
          </a:p>
          <a:p>
            <a:r>
              <a:rPr lang="en-US" sz="2560" dirty="0">
                <a:latin typeface="Arial"/>
                <a:cs typeface="Arial"/>
              </a:rPr>
              <a:t>Saturday 4/26 9:30-12:00 pm</a:t>
            </a:r>
            <a:endParaRPr lang="en-US" sz="2560" dirty="0"/>
          </a:p>
          <a:p>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8E87-2FCD-176D-BC4E-E18254249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0A89AD-CD70-D117-EDD9-DAC0AB1BF2C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E02579-1FD3-9359-9255-F56CBFB586DD}"/>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11294463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dragon with wings and sharp teeth&#10;&#10;Description automatically generated">
            <a:extLst>
              <a:ext uri="{FF2B5EF4-FFF2-40B4-BE49-F238E27FC236}">
                <a16:creationId xmlns:a16="http://schemas.microsoft.com/office/drawing/2014/main" id="{681596FD-D6C9-E95F-DE83-118554B46607}"/>
              </a:ext>
            </a:extLst>
          </p:cNvPr>
          <p:cNvPicPr>
            <a:picLocks noChangeAspect="1"/>
          </p:cNvPicPr>
          <p:nvPr/>
        </p:nvPicPr>
        <p:blipFill rotWithShape="1">
          <a:blip r:embed="rId2">
            <a:extLst>
              <a:ext uri="{28A0092B-C50C-407E-A947-70E740481C1C}">
                <a14:useLocalDpi xmlns:a14="http://schemas.microsoft.com/office/drawing/2010/main" val="0"/>
              </a:ext>
            </a:extLst>
          </a:blip>
          <a:srcRect t="17467" r="2" b="2"/>
          <a:stretch/>
        </p:blipFill>
        <p:spPr>
          <a:xfrm>
            <a:off x="4167201" y="1219211"/>
            <a:ext cx="8863391" cy="7315189"/>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0" name="Group 9">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219199"/>
            <a:ext cx="4886962" cy="7315202"/>
            <a:chOff x="-2" y="-1"/>
            <a:chExt cx="4581527" cy="6858002"/>
          </a:xfrm>
          <a:effectLst>
            <a:outerShdw blurRad="381000" dist="50800" algn="ctr" rotWithShape="0">
              <a:srgbClr val="000000">
                <a:alpha val="10000"/>
              </a:srgbClr>
            </a:outerShdw>
          </a:effectLst>
        </p:grpSpPr>
        <p:sp>
          <p:nvSpPr>
            <p:cNvPr id="11" name="Freeform: Shape 10">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3" name="Group 12">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 name="Freeform: Shape 16">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5" name="Freeform: Shape 14">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grpSp>
        </p:grpSp>
      </p:grpSp>
      <p:sp>
        <p:nvSpPr>
          <p:cNvPr id="6" name="TextBox 5">
            <a:extLst>
              <a:ext uri="{FF2B5EF4-FFF2-40B4-BE49-F238E27FC236}">
                <a16:creationId xmlns:a16="http://schemas.microsoft.com/office/drawing/2014/main" id="{65C2E6FF-9640-2B54-4AA2-066BBE5329B6}"/>
              </a:ext>
            </a:extLst>
          </p:cNvPr>
          <p:cNvSpPr txBox="1"/>
          <p:nvPr/>
        </p:nvSpPr>
        <p:spPr>
          <a:xfrm>
            <a:off x="430326" y="1463039"/>
            <a:ext cx="3502429" cy="2324611"/>
          </a:xfrm>
          <a:prstGeom prst="rect">
            <a:avLst/>
          </a:prstGeom>
          <a:noFill/>
        </p:spPr>
        <p:txBody>
          <a:bodyPr wrap="square" rtlCol="0">
            <a:spAutoFit/>
          </a:bodyPr>
          <a:lstStyle/>
          <a:p>
            <a:pPr defTabSz="975390">
              <a:defRPr/>
            </a:pPr>
            <a:r>
              <a:rPr lang="en-US" sz="4267" kern="1200" dirty="0">
                <a:solidFill>
                  <a:srgbClr val="FF0000"/>
                </a:solidFill>
                <a:latin typeface="Algerian" panose="04020705040A02060702" pitchFamily="82" charset="0"/>
                <a:ea typeface="+mn-ea"/>
                <a:cs typeface="+mn-cs"/>
              </a:rPr>
              <a:t>!Attention!</a:t>
            </a:r>
          </a:p>
          <a:p>
            <a:pPr algn="ctr" defTabSz="975390">
              <a:defRPr/>
            </a:pPr>
            <a:r>
              <a:rPr lang="en-US" sz="3413" kern="1200" dirty="0">
                <a:solidFill>
                  <a:srgbClr val="FF0000"/>
                </a:solidFill>
                <a:latin typeface="Algerian" panose="04020705040A02060702" pitchFamily="82" charset="0"/>
                <a:ea typeface="+mn-ea"/>
                <a:cs typeface="+mn-cs"/>
              </a:rPr>
              <a:t>Dungeons and Dragons Club INFO!</a:t>
            </a:r>
          </a:p>
        </p:txBody>
      </p:sp>
      <p:sp>
        <p:nvSpPr>
          <p:cNvPr id="7" name="TextBox 6">
            <a:extLst>
              <a:ext uri="{FF2B5EF4-FFF2-40B4-BE49-F238E27FC236}">
                <a16:creationId xmlns:a16="http://schemas.microsoft.com/office/drawing/2014/main" id="{D0C07C3A-2382-76F7-3A5E-B525D56F4F67}"/>
              </a:ext>
            </a:extLst>
          </p:cNvPr>
          <p:cNvSpPr txBox="1"/>
          <p:nvPr/>
        </p:nvSpPr>
        <p:spPr>
          <a:xfrm>
            <a:off x="221672" y="4037774"/>
            <a:ext cx="3919735" cy="3243965"/>
          </a:xfrm>
          <a:prstGeom prst="rect">
            <a:avLst/>
          </a:prstGeom>
          <a:noFill/>
        </p:spPr>
        <p:txBody>
          <a:bodyPr wrap="square" rtlCol="0">
            <a:spAutoFit/>
          </a:bodyPr>
          <a:lstStyle/>
          <a:p>
            <a:pPr algn="ctr" defTabSz="975390">
              <a:defRPr/>
            </a:pPr>
            <a:r>
              <a:rPr lang="en-US" sz="2560" kern="1200" dirty="0">
                <a:solidFill>
                  <a:srgbClr val="FF0000"/>
                </a:solidFill>
                <a:latin typeface="Bernard MT Condensed" panose="02050806060905020404" pitchFamily="18" charset="0"/>
                <a:ea typeface="+mn-ea"/>
                <a:cs typeface="+mn-cs"/>
              </a:rPr>
              <a:t>READY FOR ADVENTURE, THRILLS, AND FANTASY?</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COME TO THE D&amp;D CLUB MEETINGS</a:t>
            </a:r>
          </a:p>
          <a:p>
            <a:pPr algn="ctr" defTabSz="975390">
              <a:defRPr/>
            </a:pPr>
            <a:endParaRPr lang="en-US" sz="2560" kern="1200" dirty="0">
              <a:solidFill>
                <a:srgbClr val="FF0000"/>
              </a:solidFill>
              <a:latin typeface="Bernard MT Condensed" panose="02050806060905020404" pitchFamily="18" charset="0"/>
              <a:ea typeface="+mn-ea"/>
              <a:cs typeface="+mn-cs"/>
            </a:endParaRPr>
          </a:p>
          <a:p>
            <a:pPr algn="ctr" defTabSz="975390">
              <a:defRPr/>
            </a:pPr>
            <a:r>
              <a:rPr lang="en-US" sz="2560" kern="1200" dirty="0">
                <a:solidFill>
                  <a:srgbClr val="FF0000"/>
                </a:solidFill>
                <a:latin typeface="Bernard MT Condensed" panose="02050806060905020404" pitchFamily="18" charset="0"/>
                <a:ea typeface="+mn-ea"/>
                <a:cs typeface="+mn-cs"/>
              </a:rPr>
              <a:t>MONDAYS AT 3:50 TO 5:15 PM</a:t>
            </a:r>
          </a:p>
          <a:p>
            <a:pPr algn="ctr" defTabSz="975390">
              <a:defRPr/>
            </a:pPr>
            <a:r>
              <a:rPr lang="en-US" sz="2560" kern="1200" dirty="0">
                <a:solidFill>
                  <a:srgbClr val="FF0000"/>
                </a:solidFill>
                <a:latin typeface="Bernard MT Condensed" panose="02050806060905020404" pitchFamily="18" charset="0"/>
                <a:ea typeface="+mn-ea"/>
                <a:cs typeface="+mn-cs"/>
              </a:rPr>
              <a:t>IN ROOM 175</a:t>
            </a:r>
          </a:p>
        </p:txBody>
      </p:sp>
    </p:spTree>
    <p:extLst>
      <p:ext uri="{BB962C8B-B14F-4D97-AF65-F5344CB8AC3E}">
        <p14:creationId xmlns:p14="http://schemas.microsoft.com/office/powerpoint/2010/main" val="337974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550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dirty="0"/>
              <a:t>-Gay-Straight Alliance (GSA)- At lunch, in 169C</a:t>
            </a:r>
          </a:p>
          <a:p>
            <a:pPr marL="0" indent="0">
              <a:buNone/>
            </a:pP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3.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7.xml><?xml version="1.0" encoding="utf-8"?>
<ds:datastoreItem xmlns:ds="http://schemas.openxmlformats.org/officeDocument/2006/customXml" ds:itemID="{591DAF1B-085F-48A6-BE33-CE64B2B39C39}">
  <ds:schemaRefs/>
</ds:datastoreItem>
</file>

<file path=docProps/app.xml><?xml version="1.0" encoding="utf-8"?>
<Properties xmlns="http://schemas.openxmlformats.org/officeDocument/2006/extended-properties" xmlns:vt="http://schemas.openxmlformats.org/officeDocument/2006/docPropsVTypes">
  <TotalTime>61</TotalTime>
  <Words>1735</Words>
  <Application>Microsoft Office PowerPoint</Application>
  <PresentationFormat>Custom</PresentationFormat>
  <Paragraphs>201</Paragraphs>
  <Slides>48</Slides>
  <Notes>2</Notes>
  <HiddenSlides>0</HiddenSlides>
  <MMClips>0</MMClips>
  <ScaleCrop>false</ScaleCrop>
  <HeadingPairs>
    <vt:vector size="8" baseType="variant">
      <vt:variant>
        <vt:lpstr>Fonts Used</vt:lpstr>
      </vt:variant>
      <vt:variant>
        <vt:i4>23</vt:i4>
      </vt:variant>
      <vt:variant>
        <vt:lpstr>Theme</vt:lpstr>
      </vt:variant>
      <vt:variant>
        <vt:i4>14</vt:i4>
      </vt:variant>
      <vt:variant>
        <vt:lpstr>Embedded OLE Servers</vt:lpstr>
      </vt:variant>
      <vt:variant>
        <vt:i4>1</vt:i4>
      </vt:variant>
      <vt:variant>
        <vt:lpstr>Slide Titles</vt:lpstr>
      </vt:variant>
      <vt:variant>
        <vt:i4>48</vt:i4>
      </vt:variant>
    </vt:vector>
  </HeadingPairs>
  <TitlesOfParts>
    <vt:vector size="86" baseType="lpstr">
      <vt:lpstr>The Hand</vt:lpstr>
      <vt:lpstr>Calibri Light</vt:lpstr>
      <vt:lpstr>Rockwell</vt:lpstr>
      <vt:lpstr>Georgia</vt:lpstr>
      <vt:lpstr>Bookman Old Style</vt:lpstr>
      <vt:lpstr>Aptos Display</vt:lpstr>
      <vt:lpstr>Arial Nova</vt:lpstr>
      <vt:lpstr>Franklin Gothic Heavy</vt:lpstr>
      <vt:lpstr>Aptos</vt:lpstr>
      <vt:lpstr>Wingdings 2</vt:lpstr>
      <vt:lpstr>Calisto MT</vt:lpstr>
      <vt:lpstr>Modern Love</vt:lpstr>
      <vt:lpstr>Tw Cen MT</vt:lpstr>
      <vt:lpstr>Algerian</vt:lpstr>
      <vt:lpstr>Arial Black</vt:lpstr>
      <vt:lpstr>Calibri</vt:lpstr>
      <vt:lpstr>Arial</vt:lpstr>
      <vt:lpstr>Consolas</vt:lpstr>
      <vt:lpstr>Grandview Display</vt:lpstr>
      <vt:lpstr>Gill Sans Nova</vt:lpstr>
      <vt:lpstr>Bernard MT Condensed</vt:lpstr>
      <vt:lpstr>Times New Roman</vt:lpstr>
      <vt:lpstr>Helvetica Neue</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8th grade Science Review sessions Room 241  Wednesday 4/23 2-3:30 pm Saturday 4/26 9:30-12:00 pm Monday 4/28  4 to 5:30 pm Wednesday 4/30    4 to 5:30 pm Saturday 5/3   9:30-12:00 pm Wednesday 5/7    4 to 5:30 pm Saturday 5/10   9:30-12:00 pm</vt:lpstr>
      <vt:lpstr>PowerPoint Presentation</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15</cp:revision>
  <cp:lastPrinted>2025-02-06T23:31:27Z</cp:lastPrinted>
  <dcterms:created xsi:type="dcterms:W3CDTF">2018-11-26T04:56:53Z</dcterms:created>
  <dcterms:modified xsi:type="dcterms:W3CDTF">2025-04-22T12:23:01Z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